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League Gothic" charset="1" panose="00000500000000000000"/>
      <p:regular r:id="rId13"/>
    </p:embeddedFont>
    <p:embeddedFont>
      <p:font typeface="Arimo" charset="1" panose="020B0604020202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57989" y="5584202"/>
            <a:ext cx="17112881" cy="2717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84"/>
              </a:lnSpc>
            </a:pPr>
            <a:r>
              <a:rPr lang="en-US" sz="22368" spc="-447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INTERNATIONAL2024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2681" y="624078"/>
            <a:ext cx="16230600" cy="53352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54"/>
              </a:lnSpc>
            </a:pPr>
            <a:r>
              <a:rPr lang="en-US" sz="43697" spc="-873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MISS STAR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5468854" y="72640"/>
            <a:ext cx="8113377" cy="10141721"/>
          </a:xfrm>
          <a:custGeom>
            <a:avLst/>
            <a:gdLst/>
            <a:ahLst/>
            <a:cxnLst/>
            <a:rect r="r" b="b" t="t" l="l"/>
            <a:pathLst>
              <a:path h="10141721" w="8113377">
                <a:moveTo>
                  <a:pt x="0" y="0"/>
                </a:moveTo>
                <a:lnTo>
                  <a:pt x="8113376" y="0"/>
                </a:lnTo>
                <a:lnTo>
                  <a:pt x="8113376" y="10141720"/>
                </a:lnTo>
                <a:lnTo>
                  <a:pt x="0" y="10141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475952"/>
            <a:ext cx="7691576" cy="133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27"/>
              </a:lnSpc>
            </a:pPr>
            <a:r>
              <a:rPr lang="en-US" sz="5585" spc="-173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 Payumo (Philipines)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05789" y="0"/>
            <a:ext cx="7882211" cy="10287000"/>
          </a:xfrm>
          <a:custGeom>
            <a:avLst/>
            <a:gdLst/>
            <a:ahLst/>
            <a:cxnLst/>
            <a:rect r="r" b="b" t="t" l="l"/>
            <a:pathLst>
              <a:path h="10287000" w="7882211">
                <a:moveTo>
                  <a:pt x="0" y="0"/>
                </a:moveTo>
                <a:lnTo>
                  <a:pt x="7882211" y="0"/>
                </a:lnTo>
                <a:lnTo>
                  <a:pt x="78822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36" t="0" r="-2998" b="-60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56851" y="3632111"/>
            <a:ext cx="7467840" cy="4684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693"/>
              </a:lnSpc>
            </a:pPr>
            <a:r>
              <a:rPr lang="en-US" sz="20105" spc="-402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PATRICIA PAYUMO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62917" y="1428078"/>
            <a:ext cx="5802924" cy="470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3599" spc="-111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3020" y="1676887"/>
            <a:ext cx="16456280" cy="3948877"/>
            <a:chOff x="0" y="0"/>
            <a:chExt cx="21941707" cy="526516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3587" r="0" b="47161"/>
            <a:stretch>
              <a:fillRect/>
            </a:stretch>
          </p:blipFill>
          <p:spPr>
            <a:xfrm flipH="false" flipV="false">
              <a:off x="0" y="0"/>
              <a:ext cx="21941707" cy="5265169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22849" y="4888532"/>
            <a:ext cx="10442302" cy="244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93"/>
              </a:lnSpc>
            </a:pPr>
            <a:r>
              <a:rPr lang="en-US" sz="20105" spc="-402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CONFIDENT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908935" y="7241487"/>
            <a:ext cx="8470130" cy="584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6"/>
              </a:lnSpc>
            </a:pPr>
            <a:r>
              <a:rPr lang="en-US" sz="1800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Patricia, is 27 years old, and was born in Mani, Philipines, She is an advocate for transgender rights, an artist, and a realtor sales woman.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85900"/>
            <a:ext cx="2878756" cy="300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Creative Presentation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957326"/>
            <a:ext cx="3304730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 Payumo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54570" y="8690642"/>
            <a:ext cx="3304730" cy="567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02368" y="0"/>
            <a:ext cx="7707737" cy="10286950"/>
          </a:xfrm>
          <a:custGeom>
            <a:avLst/>
            <a:gdLst/>
            <a:ahLst/>
            <a:cxnLst/>
            <a:rect r="r" b="b" t="t" l="l"/>
            <a:pathLst>
              <a:path h="10286950" w="7707737">
                <a:moveTo>
                  <a:pt x="0" y="0"/>
                </a:moveTo>
                <a:lnTo>
                  <a:pt x="7707737" y="0"/>
                </a:lnTo>
                <a:lnTo>
                  <a:pt x="7707737" y="10286950"/>
                </a:lnTo>
                <a:lnTo>
                  <a:pt x="0" y="102869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385" t="0" r="-338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5904" y="4482097"/>
            <a:ext cx="14395379" cy="355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17"/>
              </a:lnSpc>
            </a:pPr>
            <a:r>
              <a:rPr lang="en-US" sz="29224" spc="-584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AUTHENTIC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85866"/>
            <a:ext cx="5624537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957326"/>
            <a:ext cx="3304730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 PAYUMO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812505"/>
            <a:ext cx="14371155" cy="354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73"/>
              </a:lnSpc>
            </a:pPr>
            <a:r>
              <a:rPr lang="en-US" sz="29174" spc="-583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INSPIRING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951800" y="-1029932"/>
            <a:ext cx="7636220" cy="11403646"/>
            <a:chOff x="0" y="0"/>
            <a:chExt cx="10181627" cy="15204861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8148" t="0" r="8148" b="0"/>
            <a:stretch>
              <a:fillRect/>
            </a:stretch>
          </p:blipFill>
          <p:spPr>
            <a:xfrm flipH="false" flipV="false">
              <a:off x="0" y="0"/>
              <a:ext cx="10181627" cy="15204861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85866"/>
            <a:ext cx="5302215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136374"/>
            <a:ext cx="3304730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 PAYUMO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6621" y="3376229"/>
            <a:ext cx="13250935" cy="5122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350"/>
              </a:lnSpc>
            </a:pPr>
            <a:r>
              <a:rPr lang="en-US" sz="21989" spc="-439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A PROUD TRANS WOMAN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964162" y="1521063"/>
            <a:ext cx="6027492" cy="7496693"/>
          </a:xfrm>
          <a:custGeom>
            <a:avLst/>
            <a:gdLst/>
            <a:ahLst/>
            <a:cxnLst/>
            <a:rect r="r" b="b" t="t" l="l"/>
            <a:pathLst>
              <a:path h="7496693" w="6027492">
                <a:moveTo>
                  <a:pt x="0" y="0"/>
                </a:moveTo>
                <a:lnTo>
                  <a:pt x="6027491" y="0"/>
                </a:lnTo>
                <a:lnTo>
                  <a:pt x="6027491" y="7496692"/>
                </a:lnTo>
                <a:lnTo>
                  <a:pt x="0" y="74966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85866"/>
            <a:ext cx="5025106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16782"/>
            <a:ext cx="3304730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PATRICIA PAYUMO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8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91353" y="1028700"/>
            <a:ext cx="1367947" cy="323178"/>
          </a:xfrm>
          <a:custGeom>
            <a:avLst/>
            <a:gdLst/>
            <a:ahLst/>
            <a:cxnLst/>
            <a:rect r="r" b="b" t="t" l="l"/>
            <a:pathLst>
              <a:path h="323178" w="1367947">
                <a:moveTo>
                  <a:pt x="0" y="0"/>
                </a:moveTo>
                <a:lnTo>
                  <a:pt x="1367947" y="0"/>
                </a:lnTo>
                <a:lnTo>
                  <a:pt x="1367947" y="323178"/>
                </a:lnTo>
                <a:lnTo>
                  <a:pt x="0" y="323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72286" y="1351878"/>
            <a:ext cx="7115714" cy="8894642"/>
          </a:xfrm>
          <a:custGeom>
            <a:avLst/>
            <a:gdLst/>
            <a:ahLst/>
            <a:cxnLst/>
            <a:rect r="r" b="b" t="t" l="l"/>
            <a:pathLst>
              <a:path h="8894642" w="7115714">
                <a:moveTo>
                  <a:pt x="0" y="0"/>
                </a:moveTo>
                <a:lnTo>
                  <a:pt x="7115714" y="0"/>
                </a:lnTo>
                <a:lnTo>
                  <a:pt x="7115714" y="8894642"/>
                </a:lnTo>
                <a:lnTo>
                  <a:pt x="0" y="8894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79127" y="4764798"/>
            <a:ext cx="11089935" cy="2745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12"/>
              </a:lnSpc>
            </a:pPr>
            <a:r>
              <a:rPr lang="en-US" sz="22513" spc="-450">
                <a:solidFill>
                  <a:srgbClr val="EBDCC4"/>
                </a:solidFill>
                <a:latin typeface="League Gothic"/>
                <a:ea typeface="League Gothic"/>
                <a:cs typeface="League Gothic"/>
                <a:sym typeface="League Gothic"/>
              </a:rPr>
              <a:t>COURAGEOUS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77326" y="1936671"/>
            <a:ext cx="5199134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MISS STAR INTERNATIONAL 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605465"/>
            <a:ext cx="5199134" cy="300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2400" spc="-74">
                <a:solidFill>
                  <a:srgbClr val="EBDCC4"/>
                </a:solidFill>
                <a:latin typeface="Arimo"/>
                <a:ea typeface="Arimo"/>
                <a:cs typeface="Arimo"/>
                <a:sym typeface="Arimo"/>
              </a:rPr>
              <a:t>PATRICA PAYUMO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DAGeLLmjeY4</dc:identifier>
  <dcterms:modified xsi:type="dcterms:W3CDTF">2011-08-01T06:04:30Z</dcterms:modified>
  <cp:revision>1</cp:revision>
  <dc:title>Miss Star</dc:title>
</cp:coreProperties>
</file>

<file path=docProps/thumbnail.jpeg>
</file>